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0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0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A89F2-3FB1-46FD-AA72-02430522E10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7F66-DCCE-4D66-8FA8-EBEFA67F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308565" cy="61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44"/>
            <a:ext cx="9144000" cy="60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3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5408676" cy="54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18390" cy="48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7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2" y="0"/>
            <a:ext cx="7231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561826" cy="55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8" y="0"/>
            <a:ext cx="8579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4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0" y="0"/>
            <a:ext cx="7681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1" y="0"/>
            <a:ext cx="5686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60"/>
            <a:ext cx="9144000" cy="59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4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4" y="0"/>
            <a:ext cx="8150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6" y="0"/>
            <a:ext cx="8515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1" y="152400"/>
            <a:ext cx="460284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0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94360"/>
            <a:ext cx="5715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2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2" y="0"/>
            <a:ext cx="770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7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7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0999"/>
            <a:ext cx="7110973" cy="59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5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685800"/>
            <a:ext cx="3886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9" y="0"/>
            <a:ext cx="839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3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8764"/>
            <a:ext cx="712519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8" y="0"/>
            <a:ext cx="5813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Paltz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HS STUDENT</cp:lastModifiedBy>
  <cp:revision>9</cp:revision>
  <dcterms:created xsi:type="dcterms:W3CDTF">2013-04-11T12:13:52Z</dcterms:created>
  <dcterms:modified xsi:type="dcterms:W3CDTF">2016-04-29T18:43:24Z</dcterms:modified>
</cp:coreProperties>
</file>